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141DC-B73E-477B-8325-F35D1AC127DC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DAC40-0E27-498C-BC30-E075E847E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B14D9-11D1-47BB-BDC9-D79217D7828D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47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47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0" y="4342854"/>
            <a:ext cx="5485160" cy="411526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B14D9-11D1-47BB-BDC9-D79217D7828D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47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47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0" y="4342854"/>
            <a:ext cx="5485160" cy="411526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F769-6D0B-49D1-8DE5-BC42EBBC214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C2AF-4E10-42B7-A83F-47C8704AD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F769-6D0B-49D1-8DE5-BC42EBBC214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C2AF-4E10-42B7-A83F-47C8704AD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F769-6D0B-49D1-8DE5-BC42EBBC214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C2AF-4E10-42B7-A83F-47C8704AD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F769-6D0B-49D1-8DE5-BC42EBBC214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C2AF-4E10-42B7-A83F-47C8704AD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F769-6D0B-49D1-8DE5-BC42EBBC214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C2AF-4E10-42B7-A83F-47C8704AD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F769-6D0B-49D1-8DE5-BC42EBBC214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C2AF-4E10-42B7-A83F-47C8704AD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F769-6D0B-49D1-8DE5-BC42EBBC214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C2AF-4E10-42B7-A83F-47C8704AD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F769-6D0B-49D1-8DE5-BC42EBBC214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C2AF-4E10-42B7-A83F-47C8704AD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F769-6D0B-49D1-8DE5-BC42EBBC214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C2AF-4E10-42B7-A83F-47C8704AD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F769-6D0B-49D1-8DE5-BC42EBBC214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C2AF-4E10-42B7-A83F-47C8704AD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F769-6D0B-49D1-8DE5-BC42EBBC214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C2AF-4E10-42B7-A83F-47C8704AD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4F769-6D0B-49D1-8DE5-BC42EBBC2146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6C2AF-4E10-42B7-A83F-47C8704AD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3 lady sergean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4566920"/>
            <a:ext cx="3048000" cy="2291080"/>
          </a:xfrm>
          <a:prstGeom prst="rect">
            <a:avLst/>
          </a:prstGeom>
        </p:spPr>
      </p:pic>
      <p:sp>
        <p:nvSpPr>
          <p:cNvPr id="5476354" name="Text Box 2"/>
          <p:cNvSpPr txBox="1">
            <a:spLocks noChangeArrowheads="1"/>
          </p:cNvSpPr>
          <p:nvPr/>
        </p:nvSpPr>
        <p:spPr bwMode="auto">
          <a:xfrm>
            <a:off x="1371600" y="1676400"/>
            <a:ext cx="100584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sz="6000" dirty="0">
                <a:solidFill>
                  <a:srgbClr val="C00000"/>
                </a:solidFill>
                <a:latin typeface="Berlin Sans FB Demi" pitchFamily="34" charset="0"/>
              </a:rPr>
              <a:t>	</a:t>
            </a:r>
            <a:r>
              <a:rPr 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Your Consumers can 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Support the Military 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and your 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Scouting Program</a:t>
            </a:r>
          </a:p>
        </p:txBody>
      </p:sp>
      <p:pic>
        <p:nvPicPr>
          <p:cNvPr id="10" name="Picture 9" descr="CAMP MASTERS pics 03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351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AutoShape 2" descr="https://photos-4.dropbox.com/t/0/AACKZYFjwHQFwa31cBWeV1A1Yow-GFRpdUTfN5QSCZBhHw/12/148821396/jpeg/32x32/6/_/1/2/Captain%20Donato.jpg/g6Bbcf8TrSvhseoPZcFgpl4l2bDZYxbl1krE20ujh_4?size=1280x960&amp;size_mode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1" name="Picture 10" descr="Captain Donato.jpg"/>
          <p:cNvPicPr>
            <a:picLocks noChangeAspect="1"/>
          </p:cNvPicPr>
          <p:nvPr/>
        </p:nvPicPr>
        <p:blipFill>
          <a:blip r:embed="rId5" cstate="print"/>
          <a:srcRect t="5128"/>
          <a:stretch>
            <a:fillRect/>
          </a:stretch>
        </p:blipFill>
        <p:spPr>
          <a:xfrm>
            <a:off x="0" y="4572000"/>
            <a:ext cx="1613407" cy="2286000"/>
          </a:xfrm>
          <a:prstGeom prst="rect">
            <a:avLst/>
          </a:prstGeom>
        </p:spPr>
      </p:pic>
      <p:pic>
        <p:nvPicPr>
          <p:cNvPr id="12" name="Picture 11" descr="Scout and Major salut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15200" y="4567228"/>
            <a:ext cx="1828800" cy="2290772"/>
          </a:xfrm>
          <a:prstGeom prst="rect">
            <a:avLst/>
          </a:prstGeom>
        </p:spPr>
      </p:pic>
      <p:pic>
        <p:nvPicPr>
          <p:cNvPr id="13" name="Picture 12" descr="special forces Glover.jpg"/>
          <p:cNvPicPr>
            <a:picLocks noChangeAspect="1"/>
          </p:cNvPicPr>
          <p:nvPr/>
        </p:nvPicPr>
        <p:blipFill>
          <a:blip r:embed="rId7" cstate="print"/>
          <a:srcRect t="6667" r="5953" b="8750"/>
          <a:stretch>
            <a:fillRect/>
          </a:stretch>
        </p:blipFill>
        <p:spPr>
          <a:xfrm>
            <a:off x="5791200" y="4572000"/>
            <a:ext cx="1524000" cy="2286000"/>
          </a:xfrm>
          <a:prstGeom prst="rect">
            <a:avLst/>
          </a:prstGeom>
        </p:spPr>
      </p:pic>
      <p:pic>
        <p:nvPicPr>
          <p:cNvPr id="14" name="Picture 13" descr="webelos and major.jpg"/>
          <p:cNvPicPr>
            <a:picLocks noChangeAspect="1"/>
          </p:cNvPicPr>
          <p:nvPr/>
        </p:nvPicPr>
        <p:blipFill>
          <a:blip r:embed="rId8" cstate="print"/>
          <a:srcRect r="6057"/>
          <a:stretch>
            <a:fillRect/>
          </a:stretch>
        </p:blipFill>
        <p:spPr>
          <a:xfrm>
            <a:off x="1600200" y="4572000"/>
            <a:ext cx="1447800" cy="2286000"/>
          </a:xfrm>
          <a:prstGeom prst="rect">
            <a:avLst/>
          </a:prstGeom>
        </p:spPr>
      </p:pic>
      <p:sp>
        <p:nvSpPr>
          <p:cNvPr id="2050" name="AutoShape 2" descr="Program Kickoff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Program Kickoff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Program Kickoff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4198" y="1457167"/>
            <a:ext cx="3906802" cy="2810033"/>
          </a:xfrm>
          <a:prstGeom prst="rect">
            <a:avLst/>
          </a:prstGeom>
          <a:noFill/>
          <a:ln w="63500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3886200" y="457200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Council Logo</a:t>
            </a:r>
          </a:p>
        </p:txBody>
      </p:sp>
    </p:spTree>
    <p:extLst>
      <p:ext uri="{BB962C8B-B14F-4D97-AF65-F5344CB8AC3E}">
        <p14:creationId xmlns:p14="http://schemas.microsoft.com/office/powerpoint/2010/main" val="63335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3 lady sergean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4566920"/>
            <a:ext cx="3048000" cy="2291080"/>
          </a:xfrm>
          <a:prstGeom prst="rect">
            <a:avLst/>
          </a:prstGeom>
        </p:spPr>
      </p:pic>
      <p:sp>
        <p:nvSpPr>
          <p:cNvPr id="5476354" name="Text Box 2"/>
          <p:cNvSpPr txBox="1">
            <a:spLocks noChangeArrowheads="1"/>
          </p:cNvSpPr>
          <p:nvPr/>
        </p:nvSpPr>
        <p:spPr bwMode="auto">
          <a:xfrm>
            <a:off x="1371600" y="1676400"/>
            <a:ext cx="100584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sz="6000" dirty="0">
                <a:solidFill>
                  <a:srgbClr val="C00000"/>
                </a:solidFill>
                <a:latin typeface="Berlin Sans FB Demi" pitchFamily="34" charset="0"/>
              </a:rPr>
              <a:t>	</a:t>
            </a:r>
            <a:r>
              <a:rPr 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Your Consumers can 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Support the Military 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and your 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Scouting Program</a:t>
            </a:r>
          </a:p>
        </p:txBody>
      </p:sp>
      <p:pic>
        <p:nvPicPr>
          <p:cNvPr id="10" name="Picture 9" descr="CAMP MASTERS pics 03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351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AutoShape 2" descr="https://photos-4.dropbox.com/t/0/AACKZYFjwHQFwa31cBWeV1A1Yow-GFRpdUTfN5QSCZBhHw/12/148821396/jpeg/32x32/6/_/1/2/Captain%20Donato.jpg/g6Bbcf8TrSvhseoPZcFgpl4l2bDZYxbl1krE20ujh_4?size=1280x960&amp;size_mode=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1" name="Picture 10" descr="Captain Donato.jpg"/>
          <p:cNvPicPr>
            <a:picLocks noChangeAspect="1"/>
          </p:cNvPicPr>
          <p:nvPr/>
        </p:nvPicPr>
        <p:blipFill>
          <a:blip r:embed="rId5" cstate="print"/>
          <a:srcRect t="5128"/>
          <a:stretch>
            <a:fillRect/>
          </a:stretch>
        </p:blipFill>
        <p:spPr>
          <a:xfrm>
            <a:off x="0" y="4572000"/>
            <a:ext cx="1613407" cy="2286000"/>
          </a:xfrm>
          <a:prstGeom prst="rect">
            <a:avLst/>
          </a:prstGeom>
        </p:spPr>
      </p:pic>
      <p:pic>
        <p:nvPicPr>
          <p:cNvPr id="12" name="Picture 11" descr="Scout and Major salut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15200" y="4567228"/>
            <a:ext cx="1828800" cy="2290772"/>
          </a:xfrm>
          <a:prstGeom prst="rect">
            <a:avLst/>
          </a:prstGeom>
        </p:spPr>
      </p:pic>
      <p:pic>
        <p:nvPicPr>
          <p:cNvPr id="13" name="Picture 12" descr="special forces Glover.jpg"/>
          <p:cNvPicPr>
            <a:picLocks noChangeAspect="1"/>
          </p:cNvPicPr>
          <p:nvPr/>
        </p:nvPicPr>
        <p:blipFill>
          <a:blip r:embed="rId7" cstate="print"/>
          <a:srcRect t="6667" r="5953" b="8750"/>
          <a:stretch>
            <a:fillRect/>
          </a:stretch>
        </p:blipFill>
        <p:spPr>
          <a:xfrm>
            <a:off x="5791200" y="4572000"/>
            <a:ext cx="1524000" cy="2286000"/>
          </a:xfrm>
          <a:prstGeom prst="rect">
            <a:avLst/>
          </a:prstGeom>
        </p:spPr>
      </p:pic>
      <p:pic>
        <p:nvPicPr>
          <p:cNvPr id="14" name="Picture 13" descr="webelos and major.jpg"/>
          <p:cNvPicPr>
            <a:picLocks noChangeAspect="1"/>
          </p:cNvPicPr>
          <p:nvPr/>
        </p:nvPicPr>
        <p:blipFill>
          <a:blip r:embed="rId8" cstate="print"/>
          <a:srcRect r="6057"/>
          <a:stretch>
            <a:fillRect/>
          </a:stretch>
        </p:blipFill>
        <p:spPr>
          <a:xfrm>
            <a:off x="1600200" y="4572000"/>
            <a:ext cx="1447800" cy="2286000"/>
          </a:xfrm>
          <a:prstGeom prst="rect">
            <a:avLst/>
          </a:prstGeom>
        </p:spPr>
      </p:pic>
      <p:sp>
        <p:nvSpPr>
          <p:cNvPr id="2050" name="AutoShape 2" descr="Program Kickoff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Program Kickoff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Program Kickoff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886200" y="457200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Council Logo</a:t>
            </a: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1166" y="1143000"/>
            <a:ext cx="3508514" cy="2920658"/>
          </a:xfrm>
          <a:prstGeom prst="rect">
            <a:avLst/>
          </a:prstGeom>
          <a:noFill/>
          <a:ln w="63500">
            <a:solidFill>
              <a:srgbClr val="00206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3354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litary Program  -  Read-Only" id="{F60014AD-5581-4C0A-90B2-86ED12CAB0CD}" vid="{C333A046-E738-4025-96E8-2F84626950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Military Program</Template>
  <TotalTime>4</TotalTime>
  <Words>6</Words>
  <Application>Microsoft Office PowerPoint</Application>
  <PresentationFormat>On-screen Show 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Berlin Sans FB Demi</vt:lpstr>
      <vt:lpstr>Calibri</vt:lpstr>
      <vt:lpstr>Georgia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Marketing2</dc:creator>
  <cp:lastModifiedBy>Marketing2</cp:lastModifiedBy>
  <cp:revision>1</cp:revision>
  <dcterms:created xsi:type="dcterms:W3CDTF">2018-05-08T17:44:30Z</dcterms:created>
  <dcterms:modified xsi:type="dcterms:W3CDTF">2018-05-08T17:48:37Z</dcterms:modified>
</cp:coreProperties>
</file>